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3"/>
  </p:notesMasterIdLst>
  <p:sldIdLst>
    <p:sldId id="969" r:id="rId3"/>
    <p:sldId id="1123" r:id="rId4"/>
    <p:sldId id="1231" r:id="rId5"/>
    <p:sldId id="1106" r:id="rId6"/>
    <p:sldId id="1255" r:id="rId7"/>
    <p:sldId id="1127" r:id="rId8"/>
    <p:sldId id="1277" r:id="rId9"/>
    <p:sldId id="1269" r:id="rId10"/>
    <p:sldId id="1267" r:id="rId11"/>
    <p:sldId id="1262" r:id="rId12"/>
    <p:sldId id="1263" r:id="rId13"/>
    <p:sldId id="1256" r:id="rId14"/>
    <p:sldId id="1276" r:id="rId15"/>
    <p:sldId id="1228" r:id="rId16"/>
    <p:sldId id="1268" r:id="rId17"/>
    <p:sldId id="1257" r:id="rId18"/>
    <p:sldId id="1233" r:id="rId19"/>
    <p:sldId id="1270" r:id="rId20"/>
    <p:sldId id="1265" r:id="rId21"/>
    <p:sldId id="1258" r:id="rId22"/>
    <p:sldId id="1278" r:id="rId23"/>
    <p:sldId id="1271" r:id="rId24"/>
    <p:sldId id="1272" r:id="rId25"/>
    <p:sldId id="1133" r:id="rId26"/>
    <p:sldId id="1273" r:id="rId27"/>
    <p:sldId id="1274" r:id="rId28"/>
    <p:sldId id="1266" r:id="rId29"/>
    <p:sldId id="1275" r:id="rId30"/>
    <p:sldId id="1142" r:id="rId31"/>
    <p:sldId id="114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第五课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、从教会中有禁欲观点谈起。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、婚姻之内的合宜之道。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7:3-7:16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、从守住蒙召时的身份看待目前的婚姻状态。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7:17-7:24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、对独身之人的意见。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7:25-7:40</a:t>
            </a: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、从教会中有禁欲观点谈起。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论到你们信上所提的事，</a:t>
            </a:r>
            <a:r>
              <a:rPr lang="zh-CN" altLang="en-US" sz="3600" b="1" u="sng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男不近女倒好。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但要免淫乱的事，男子当各有自己的妻子；女子也当各有自己的丈夫。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凡事我都可行，但不都有益处。凡事我都可行，但无论哪一件，我总不受它的辖制。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食物是为肚腹，肚腹是为食物；但上帝要叫这两样都废坏。身子不是为淫乱，乃是为主；主也是为身子。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并且上帝已经叫主复活，也要用自己的能力叫我们复活。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圣灵明说，在后来的时候，必有人离弃真道，听从那引诱人的邪灵和鬼魔的道理。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这是因为说谎之人的假冒；这等人的良心如同被热铁烙惯了一般。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他们禁止嫁娶，又禁戒食物（或译：又叫人戒荤），就是上帝所造、叫那信而明白真道的人感谢着领受的。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、从教会中有禁欲观点谈起。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论到你们信上所提的事，</a:t>
            </a:r>
            <a:r>
              <a:rPr lang="zh-CN" altLang="en-US" sz="3600" b="1" u="sng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男不近女倒好。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但要免淫乱的事，男子当各有自己的妻子；女子也当各有自己的丈夫。</a:t>
            </a:r>
          </a:p>
        </p:txBody>
      </p:sp>
    </p:spTree>
    <p:extLst>
      <p:ext uri="{BB962C8B-B14F-4D97-AF65-F5344CB8AC3E}">
        <p14:creationId xmlns:p14="http://schemas.microsoft.com/office/powerpoint/2010/main" val="26609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1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7:1-7:40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、从教会中有禁欲观点谈起。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、婚姻之内的合宜之道。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7:3-7:16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、从守住蒙召时的身份看待目前的婚姻状态。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7:17-7:24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、对独身之人的意见。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7:25-7:40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87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、婚姻之内的合宜之道。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7:3-7:16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）针对基督徒婚姻（双方信主）。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7:3-7:11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）针对混合婚姻（一方信主）。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7:12-7:16</a:t>
            </a:r>
          </a:p>
        </p:txBody>
      </p:sp>
    </p:spTree>
    <p:extLst>
      <p:ext uri="{BB962C8B-B14F-4D97-AF65-F5344CB8AC3E}">
        <p14:creationId xmlns:p14="http://schemas.microsoft.com/office/powerpoint/2010/main" val="3128794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丈夫当用合宜之分待妻子；妻子待丈夫也要如此。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妻子没有权柄主张自己的身子，乃在丈夫；丈夫也没有权柄主张自己的身子，乃在妻子。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夫妻不可彼此亏负，除非两相情愿，暂时分房，为要专心祷告方可；以后仍要同房，免得撒但趁着你们情不自禁，引诱你们。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我说这话，原是准你们的，不是命你们的。</a:t>
            </a:r>
          </a:p>
        </p:txBody>
      </p:sp>
    </p:spTree>
    <p:extLst>
      <p:ext uri="{BB962C8B-B14F-4D97-AF65-F5344CB8AC3E}">
        <p14:creationId xmlns:p14="http://schemas.microsoft.com/office/powerpoint/2010/main" val="2212882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我愿意众人像我一样；只是各人领受上帝的恩赐，一个是这样，一个是那样。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我对着没有嫁娶的和寡妇说，若他们常像我就好。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倘若自己禁止不住，就可以嫁娶。与其欲火攻心，倒不如嫁娶为妙。</a:t>
            </a:r>
          </a:p>
        </p:txBody>
      </p:sp>
    </p:spTree>
    <p:extLst>
      <p:ext uri="{BB962C8B-B14F-4D97-AF65-F5344CB8AC3E}">
        <p14:creationId xmlns:p14="http://schemas.microsoft.com/office/powerpoint/2010/main" val="1851132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门徒对耶稣说：「人和妻子既是这样，倒不如不娶。」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耶稣说：「这话不是人都能领受的，惟独赐给谁，谁才能领受。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因为有生来是阉人，也有被人阉的，并有为天国的缘故自阉的。这话谁能领受就可以领受。」</a:t>
            </a:r>
          </a:p>
        </p:txBody>
      </p:sp>
    </p:spTree>
    <p:extLst>
      <p:ext uri="{BB962C8B-B14F-4D97-AF65-F5344CB8AC3E}">
        <p14:creationId xmlns:p14="http://schemas.microsoft.com/office/powerpoint/2010/main" val="3797084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E808DE-CB87-4095-87AE-FA17BE157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169" y="10797"/>
            <a:ext cx="4439652" cy="683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67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至于那已经嫁娶的，我吩咐他们；其实不是我吩咐，乃是主吩咐说：妻子不可离开丈夫，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若是离开了，不可再嫁，或是仍同丈夫和好。丈夫也不可离弃妻子。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耶稣说：「摩西因为你们的心硬，所以许你们休妻，但起初并不是这样。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我告诉你们，凡休妻另娶的，若不是为淫乱的缘故，就是犯奸淫了；有人娶那被休的妇人，也是犯奸淫了。」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、婚姻之内的合宜之道。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7:3-7:16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）针对基督徒婚姻（双方信主）。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7:3-7:11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）针对混合婚姻（一方信主）。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7:12-7:16</a:t>
            </a:r>
          </a:p>
        </p:txBody>
      </p:sp>
    </p:spTree>
    <p:extLst>
      <p:ext uri="{BB962C8B-B14F-4D97-AF65-F5344CB8AC3E}">
        <p14:creationId xmlns:p14="http://schemas.microsoft.com/office/powerpoint/2010/main" val="945637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我对其余的人说（不是主说）：倘若某弟兄有不信的妻子，妻子也情愿和他同住，他就不要离弃妻子。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妻子有不信的丈夫，丈夫也情愿和她同住，她就不要离弃丈夫。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因为不信的丈夫就因着妻子成了圣洁，并且不信的妻子就因着丈夫（原文是弟兄）成了圣洁。不然，你们的儿女就不洁净，但如今他们是圣洁的了。</a:t>
            </a:r>
          </a:p>
        </p:txBody>
      </p:sp>
    </p:spTree>
    <p:extLst>
      <p:ext uri="{BB962C8B-B14F-4D97-AF65-F5344CB8AC3E}">
        <p14:creationId xmlns:p14="http://schemas.microsoft.com/office/powerpoint/2010/main" val="2073024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倘若那不信的人要离去，就由他离去吧！无论是弟兄，是姊妹，遇着这样的事都不必拘束。上帝召我们原是要我们和睦。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你这作妻子的，怎么知道不能救你的丈夫呢？你这作丈夫的，怎么知道不能救你的妻子呢？</a:t>
            </a:r>
          </a:p>
        </p:txBody>
      </p:sp>
    </p:spTree>
    <p:extLst>
      <p:ext uri="{BB962C8B-B14F-4D97-AF65-F5344CB8AC3E}">
        <p14:creationId xmlns:p14="http://schemas.microsoft.com/office/powerpoint/2010/main" val="1160804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1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7:1-7:40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、从教会中有禁欲观点谈起。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、婚姻之内的合宜之道。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7:3-7:16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、从守住蒙召时的身份看待目前的婚姻状态。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7:17-7:24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、对独身之人的意见。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7:25-7:40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499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只要照主所分给各人的，和上帝所召各人的而行。我吩咐各教会都是这样。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有人已受割礼蒙召呢，就不要废割礼；有人未受割礼蒙召呢，就不要受割礼。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受割礼算不得甚么，不受割礼也算不得甚么，只要守上帝的诫命就是了。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各人蒙召的时候、是甚么身分，仍要守住这身分。</a:t>
            </a:r>
          </a:p>
        </p:txBody>
      </p:sp>
    </p:spTree>
    <p:extLst>
      <p:ext uri="{BB962C8B-B14F-4D97-AF65-F5344CB8AC3E}">
        <p14:creationId xmlns:p14="http://schemas.microsoft.com/office/powerpoint/2010/main" val="1925024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你是作奴隶蒙召的吗？不要因此忧虑；若能以自由，就求自由更好。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因为作奴仆蒙召于主的，就是主所释放的人；作自由之人蒙召的，就是基督的奴仆。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你们是重价买来的，不要作人的奴仆。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弟兄们，你们各人蒙召的时候是甚么身分，仍要在上帝面前守住这身分。</a:t>
            </a:r>
          </a:p>
        </p:txBody>
      </p:sp>
    </p:spTree>
    <p:extLst>
      <p:ext uri="{BB962C8B-B14F-4D97-AF65-F5344CB8AC3E}">
        <p14:creationId xmlns:p14="http://schemas.microsoft.com/office/powerpoint/2010/main" val="769187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提摩太后书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但你所学习的，所确信的，要存在心里；因为你知道是跟谁学的，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并且知道你是从小明白圣经，这圣经能使你因信基督耶稣，有得救的智慧。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圣经都是上帝所默示的，于教训、督责、使人归正、教导人学义都是有益的，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叫属上帝的人得以完全，预备行各样的善事。</a:t>
            </a:r>
          </a:p>
        </p:txBody>
      </p:sp>
    </p:spTree>
    <p:extLst>
      <p:ext uri="{BB962C8B-B14F-4D97-AF65-F5344CB8AC3E}">
        <p14:creationId xmlns:p14="http://schemas.microsoft.com/office/powerpoint/2010/main" val="1363391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7:1-7:40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、从教会中有禁欲观点谈起。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、婚姻之内的合宜之道。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7:3-7:16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、从守住蒙召时的身份看待目前的婚姻状态。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7:17-7:24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、对独身之人的意见。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7:25-7:40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）童身的人。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）失偶的人。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345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）童身的人。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7:25-7:38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论到童身的人，我没有主的命令，但我既蒙主怜恤能作忠心的人，就把自己的意见告诉你们。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因现今的艰难，据我看来，人不如守素安常才好。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你有妻子缠着呢，就不要求脱离；你没有妻子缠着呢，就不要求妻子。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你若娶妻，并不是犯罪；处女若出嫁，也不是犯罪。然而这等人肉身必受苦难，我却愿意你们免这苦难。</a:t>
            </a:r>
          </a:p>
        </p:txBody>
      </p:sp>
    </p:spTree>
    <p:extLst>
      <p:ext uri="{BB962C8B-B14F-4D97-AF65-F5344CB8AC3E}">
        <p14:creationId xmlns:p14="http://schemas.microsoft.com/office/powerpoint/2010/main" val="1606978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弟兄们，我对你们说：时候减少了。从此以后，那有妻子的，要像没有妻子；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哀哭的，要像不哀哭；快乐的，要像不快乐；置买的，要像无有所得；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用世物的，要像不用世物，因为这世界的样子将要过去了。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我愿你们无所挂虑。没有娶妻的，是为主的事挂虑，想怎样叫主喜悦。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娶了妻的，是为世上的事挂虑，想怎样叫妻子喜悦。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妇人和处女也有分别。没有出嫁的，是为主的事挂虑，要身体、灵魂都圣洁；已经出嫁的，是为世上的事挂虑，想怎样叫丈夫喜悦。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我说这话是为你们的益处，不是要牢笼你们，乃是要叫你们行合宜的事，得以殷勤服事主，没有分心的事。</a:t>
            </a:r>
          </a:p>
        </p:txBody>
      </p:sp>
    </p:spTree>
    <p:extLst>
      <p:ext uri="{BB962C8B-B14F-4D97-AF65-F5344CB8AC3E}">
        <p14:creationId xmlns:p14="http://schemas.microsoft.com/office/powerpoint/2010/main" val="4251247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若有人以为自己待他的女儿不合宜，女儿也过了年岁，事又当行，他就可随意办理，不算有罪，叫二人成亲就是了。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倘若人心里坚定，没有不得已的事，并且由得自己作主，心里又决定了留下女儿不出嫁，如此行也好。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这样看来，叫自己的女儿出嫁是好，不叫她出嫁更是好。</a:t>
            </a:r>
          </a:p>
        </p:txBody>
      </p:sp>
    </p:spTree>
    <p:extLst>
      <p:ext uri="{BB962C8B-B14F-4D97-AF65-F5344CB8AC3E}">
        <p14:creationId xmlns:p14="http://schemas.microsoft.com/office/powerpoint/2010/main" val="846812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）失偶的人。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7:39-7:40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丈夫活着的时候，妻子是被约束的；丈夫若死了，妻子就可以自由，随意再嫁，只是要嫁这在主里面的人。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然而按我的意见，若常守节更有福气。我也想自己是被上帝的灵感动了。</a:t>
            </a:r>
          </a:p>
        </p:txBody>
      </p:sp>
    </p:spTree>
    <p:extLst>
      <p:ext uri="{BB962C8B-B14F-4D97-AF65-F5344CB8AC3E}">
        <p14:creationId xmlns:p14="http://schemas.microsoft.com/office/powerpoint/2010/main" val="2369233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你们和不信的原不相配，不要同负一轭。义和不义有甚么相交呢？光明和黑暗有甚么相通呢？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基督和彼列（彼列就是撒但的别名）有甚么相和呢？信主的和不信主的有甚么相干呢？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上帝的殿和偶像有甚么相同呢？因为我们是永生上帝的殿，就如上帝曾说：我要在他们中间居住，在他们中间来往；我要作他们的上帝；他们要作我的子民。</a:t>
            </a:r>
          </a:p>
        </p:txBody>
      </p:sp>
    </p:spTree>
    <p:extLst>
      <p:ext uri="{BB962C8B-B14F-4D97-AF65-F5344CB8AC3E}">
        <p14:creationId xmlns:p14="http://schemas.microsoft.com/office/powerpoint/2010/main" val="4013281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、在家庭里的服事，和在教会中的服事，哪个更重要？中国教会传统上认为后者更重要，我如何看？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、如果在教会中有离婚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再婚的主内肢体，我如何看待？有这样经历的肢体，可以作教会领袖吗？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、作为父母，如果我希望子女进入婚姻，但子女愿意单身，我准备如何回应？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18253</TotalTime>
  <Words>2769</Words>
  <Application>Microsoft Office PowerPoint</Application>
  <PresentationFormat>Widescreen</PresentationFormat>
  <Paragraphs>130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宋体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9</cp:revision>
  <dcterms:created xsi:type="dcterms:W3CDTF">2020-11-05T21:27:14Z</dcterms:created>
  <dcterms:modified xsi:type="dcterms:W3CDTF">2021-12-18T05:21:01Z</dcterms:modified>
</cp:coreProperties>
</file>